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9" r:id="rId3"/>
    <p:sldId id="269" r:id="rId4"/>
    <p:sldId id="274" r:id="rId5"/>
    <p:sldId id="263" r:id="rId6"/>
    <p:sldId id="264" r:id="rId7"/>
    <p:sldId id="265" r:id="rId8"/>
    <p:sldId id="276" r:id="rId9"/>
    <p:sldId id="277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BFB0905-8474-4967-BE79-83C62C33A23D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7CE8F6-C3A2-4FB1-BAE4-F4ADD1F4D2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9" y="260648"/>
            <a:ext cx="8496943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0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2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Урок русского языка в 3 классе по теме: </a:t>
            </a:r>
          </a:p>
          <a:p>
            <a:pPr algn="ctr"/>
            <a:endParaRPr lang="ru-RU" sz="32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32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«Имя прилагательное»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 Black" panose="020B0A04020102020204" pitchFamily="34" charset="0"/>
              </a:rPr>
              <a:t>                      </a:t>
            </a:r>
          </a:p>
          <a:p>
            <a:pPr algn="ctr"/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711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изменяются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числам</a:t>
            </a: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изменяются по числам</a:t>
            </a:r>
          </a:p>
        </p:txBody>
      </p:sp>
    </p:spTree>
    <p:extLst>
      <p:ext uri="{BB962C8B-B14F-4D97-AF65-F5344CB8AC3E}">
        <p14:creationId xmlns:p14="http://schemas.microsoft.com/office/powerpoint/2010/main" val="390400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72261528_glrx4461517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803"/>
            <a:ext cx="6264696" cy="600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94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g0704548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0" y="3429000"/>
            <a:ext cx="39941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4598" y="109069"/>
            <a:ext cx="6215106" cy="310854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У существительных подчас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Не жизнь, а просто мука!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Ни цвета нет у них без нас,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Ни запаха, ни звука</a:t>
            </a:r>
            <a:r>
              <a:rPr lang="ru-RU" sz="2800" b="1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</a:p>
          <a:p>
            <a:pPr>
              <a:defRPr/>
            </a:pPr>
            <a:r>
              <a:rPr lang="ru-RU" sz="2800" b="1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Но если нас к ним приложить</a:t>
            </a:r>
          </a:p>
          <a:p>
            <a:pPr>
              <a:defRPr/>
            </a:pPr>
            <a:r>
              <a:rPr lang="ru-RU" sz="2800" b="1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Им веселее станет жить !</a:t>
            </a:r>
            <a:endParaRPr lang="ru-RU" sz="2800" b="1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4867" y="3501008"/>
            <a:ext cx="4935569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Вот громкий стук,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Вот злющий лук,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Вот легкий пар,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Вот летний жар,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Вот яркое солнце</a:t>
            </a:r>
          </a:p>
          <a:p>
            <a:pPr>
              <a:defRPr/>
            </a:pP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Глядит нам в оконце</a:t>
            </a:r>
            <a:r>
              <a:rPr lang="ru-RU" sz="2800" b="1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</a:t>
            </a:r>
          </a:p>
        </p:txBody>
      </p:sp>
      <p:pic>
        <p:nvPicPr>
          <p:cNvPr id="3077" name="Рисунок 3" descr="BS01117_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7" y="3143250"/>
            <a:ext cx="1143032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1" descr="SCAL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480105">
            <a:off x="7262661" y="4965331"/>
            <a:ext cx="24955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4" descr="C:\Documents and Settings\ййййй\Мои документы\Мои рисунки\slide0085_image05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0"/>
            <a:ext cx="27146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373873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492896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уж снег последний в поле тает,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Тёплый пар восходит от земли, 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кувшинчик чистый расцветает,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зовут друг друга журавли.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Юный лес, в зелёный дым одетый,</a:t>
            </a:r>
          </a:p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Тёплых гроз нетерпеливо ждёт…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476672"/>
            <a:ext cx="69847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Прочитайте стихотворение. Определите род и число имен прилагательных.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27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6192688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 последний (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ёплый пар ( м. р., ед. ч.), 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увшинчик чистый (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 лес ( м. р.,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зелёный дым (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тёплых гроз ( </a:t>
            </a:r>
            <a:r>
              <a:rPr lang="ru-RU" sz="3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2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……… узкая,    а дорога ………</a:t>
            </a:r>
          </a:p>
          <a:p>
            <a:pPr marL="45720" indent="0">
              <a:buNone/>
            </a:pP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алина ……..,   а клюква …….....</a:t>
            </a:r>
          </a:p>
          <a:p>
            <a:pPr marL="45720" indent="0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фея …………,     а колдунья………..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12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976664"/>
          </a:xfrm>
        </p:spPr>
        <p:txBody>
          <a:bodyPr/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Пришла _______ весна. Ярко светит _____ солнце. Быстро тает ______________снег.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Журчат _______ручьи. Зеленеет ___травка на полях. Летят с юга ____________птицы. </a:t>
            </a:r>
          </a:p>
          <a:p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ерелётные, тёплая, рыхлый, весеннее, звонкие, свежая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456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прилагательные отвечают на вопросы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кто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что?</a:t>
            </a:r>
          </a:p>
          <a:p>
            <a:pPr>
              <a:buFontTx/>
              <a:buChar char="-"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какая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buFontTx/>
              <a:buChar char="-"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делать?</a:t>
            </a:r>
          </a:p>
          <a:p>
            <a:pPr marL="457200" indent="-457200">
              <a:buAutoNum type="arabicPeriod" startAt="2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Имя прилагательное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член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часть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</a:p>
          <a:p>
            <a:pPr marL="0" indent="0"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 прилагательные обозначают</a:t>
            </a:r>
          </a:p>
          <a:p>
            <a:pPr>
              <a:buFontTx/>
              <a:buChar char="-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предмета</a:t>
            </a:r>
          </a:p>
          <a:p>
            <a:pPr>
              <a:buFontTx/>
              <a:buChar char="-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 предмета</a:t>
            </a:r>
          </a:p>
          <a:p>
            <a:pPr marL="0" indent="0">
              <a:buNone/>
            </a:pPr>
            <a:r>
              <a:rPr lang="ru-RU" sz="3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прилагательные </a:t>
            </a:r>
          </a:p>
          <a:p>
            <a:pPr>
              <a:buFontTx/>
              <a:buChar char="-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изменяются по родам</a:t>
            </a:r>
          </a:p>
          <a:p>
            <a:pPr>
              <a:buFontTx/>
              <a:buChar char="-"/>
            </a:pP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изменяются по родам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22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60648"/>
            <a:ext cx="8229600" cy="6264696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бывают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только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 являются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главными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 предложения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второстепенными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членами предложения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прилагательные связаны в роде и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числе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именем существительным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глаголом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383</TotalTime>
  <Words>336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 Black</vt:lpstr>
      <vt:lpstr>Comic Sans MS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Начальная</cp:lastModifiedBy>
  <cp:revision>35</cp:revision>
  <cp:lastPrinted>2015-03-19T17:47:15Z</cp:lastPrinted>
  <dcterms:created xsi:type="dcterms:W3CDTF">2015-03-15T17:18:51Z</dcterms:created>
  <dcterms:modified xsi:type="dcterms:W3CDTF">2020-04-25T08:05:31Z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293181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